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FD0-363A-41B6-9AC4-5C868F794DC1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C2D-ADEB-4AC4-84FC-7724FBEE90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FD0-363A-41B6-9AC4-5C868F794DC1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C2D-ADEB-4AC4-84FC-7724FBEE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FD0-363A-41B6-9AC4-5C868F794DC1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C2D-ADEB-4AC4-84FC-7724FBEE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FD0-363A-41B6-9AC4-5C868F794DC1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C2D-ADEB-4AC4-84FC-7724FBEE90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FD0-363A-41B6-9AC4-5C868F794DC1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C2D-ADEB-4AC4-84FC-7724FBEE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FD0-363A-41B6-9AC4-5C868F794DC1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C2D-ADEB-4AC4-84FC-7724FBEE90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FD0-363A-41B6-9AC4-5C868F794DC1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C2D-ADEB-4AC4-84FC-7724FBEE90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FD0-363A-41B6-9AC4-5C868F794DC1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C2D-ADEB-4AC4-84FC-7724FBEE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FD0-363A-41B6-9AC4-5C868F794DC1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C2D-ADEB-4AC4-84FC-7724FBEE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FD0-363A-41B6-9AC4-5C868F794DC1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C2D-ADEB-4AC4-84FC-7724FBEE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FD0-363A-41B6-9AC4-5C868F794DC1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C2D-ADEB-4AC4-84FC-7724FBEE90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BD2FD0-363A-41B6-9AC4-5C868F794DC1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9D8C2D-ADEB-4AC4-84FC-7724FBEE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5" y="260648"/>
            <a:ext cx="8908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Презентация детских работ воспитанников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МДОБУ  Детский сад «Теремок»,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посвящённая Году Памяти и Славы –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 75-летию Победы в Великой Отечественной Войне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1941-1945 годов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user\Downloads\9 мая\lo-1024x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525" y="2204864"/>
            <a:ext cx="6308172" cy="4447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3242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58052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Коротков Артем</a:t>
            </a:r>
            <a:endParaRPr lang="ru-RU" dirty="0"/>
          </a:p>
        </p:txBody>
      </p:sp>
      <p:pic>
        <p:nvPicPr>
          <p:cNvPr id="9219" name="Picture 3" descr="F:\Рисунки\Коротков Арт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263" y="262581"/>
            <a:ext cx="4127921" cy="5615244"/>
          </a:xfrm>
          <a:prstGeom prst="rect">
            <a:avLst/>
          </a:prstGeom>
          <a:noFill/>
        </p:spPr>
      </p:pic>
      <p:pic>
        <p:nvPicPr>
          <p:cNvPr id="7" name="Picture 4" descr="C:\Users\admin\Desktop\0_70ba0_156c13d6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1926184" cy="2011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4580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6382" y="5949280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Коротовских</a:t>
            </a:r>
            <a:r>
              <a:rPr lang="ru-RU" dirty="0" smtClean="0"/>
              <a:t> Роман</a:t>
            </a:r>
            <a:endParaRPr lang="ru-RU" dirty="0"/>
          </a:p>
        </p:txBody>
      </p:sp>
      <p:pic>
        <p:nvPicPr>
          <p:cNvPr id="10242" name="Picture 2" descr="F:\Рисунки\Коротовских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0661"/>
            <a:ext cx="3384376" cy="4512501"/>
          </a:xfrm>
          <a:prstGeom prst="rect">
            <a:avLst/>
          </a:prstGeom>
          <a:noFill/>
        </p:spPr>
      </p:pic>
      <p:pic>
        <p:nvPicPr>
          <p:cNvPr id="10243" name="Picture 3" descr="F:\Рисунки\Коротовски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3774571" cy="4326352"/>
          </a:xfrm>
          <a:prstGeom prst="rect">
            <a:avLst/>
          </a:prstGeom>
          <a:noFill/>
        </p:spPr>
      </p:pic>
      <p:pic>
        <p:nvPicPr>
          <p:cNvPr id="10245" name="Picture 5" descr="C:\Users\user\Downloads\9 мая\9 мая_DoV (16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4664"/>
            <a:ext cx="2088232" cy="2490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8907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417" y="6119287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Коротовских</a:t>
            </a:r>
            <a:r>
              <a:rPr lang="ru-RU" dirty="0" smtClean="0"/>
              <a:t> Ярослав</a:t>
            </a:r>
            <a:endParaRPr lang="ru-RU" dirty="0"/>
          </a:p>
        </p:txBody>
      </p:sp>
      <p:pic>
        <p:nvPicPr>
          <p:cNvPr id="11266" name="Picture 2" descr="F:\Рисунки\Коротовских (4).jpg"/>
          <p:cNvPicPr>
            <a:picLocks noChangeAspect="1" noChangeArrowheads="1"/>
          </p:cNvPicPr>
          <p:nvPr/>
        </p:nvPicPr>
        <p:blipFill>
          <a:blip r:embed="rId2" cstate="print"/>
          <a:srcRect t="1768" r="13341"/>
          <a:stretch>
            <a:fillRect/>
          </a:stretch>
        </p:blipFill>
        <p:spPr bwMode="auto">
          <a:xfrm>
            <a:off x="443822" y="764704"/>
            <a:ext cx="3192074" cy="4001715"/>
          </a:xfrm>
          <a:prstGeom prst="rect">
            <a:avLst/>
          </a:prstGeom>
          <a:noFill/>
        </p:spPr>
      </p:pic>
      <p:pic>
        <p:nvPicPr>
          <p:cNvPr id="11267" name="Picture 3" descr="F:\Рисунки\Коротовских (3).jpg"/>
          <p:cNvPicPr>
            <a:picLocks noChangeAspect="1" noChangeArrowheads="1"/>
          </p:cNvPicPr>
          <p:nvPr/>
        </p:nvPicPr>
        <p:blipFill>
          <a:blip r:embed="rId3" cstate="print"/>
          <a:srcRect t="3508" r="17794" b="12281"/>
          <a:stretch>
            <a:fillRect/>
          </a:stretch>
        </p:blipFill>
        <p:spPr bwMode="auto">
          <a:xfrm>
            <a:off x="5076056" y="692696"/>
            <a:ext cx="2952328" cy="4032448"/>
          </a:xfrm>
          <a:prstGeom prst="rect">
            <a:avLst/>
          </a:prstGeom>
          <a:noFill/>
        </p:spPr>
      </p:pic>
      <p:pic>
        <p:nvPicPr>
          <p:cNvPr id="11268" name="Picture 4" descr="C:\Users\user\Downloads\9 мая\9 мая png 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060848"/>
            <a:ext cx="2802583" cy="2969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7752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5" y="56612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Кузнецов Дима</a:t>
            </a:r>
            <a:endParaRPr lang="ru-RU" dirty="0"/>
          </a:p>
        </p:txBody>
      </p:sp>
      <p:pic>
        <p:nvPicPr>
          <p:cNvPr id="12290" name="Picture 2" descr="F:\Рисунки\Кузнецов Дима.jpg"/>
          <p:cNvPicPr>
            <a:picLocks noChangeAspect="1" noChangeArrowheads="1"/>
          </p:cNvPicPr>
          <p:nvPr/>
        </p:nvPicPr>
        <p:blipFill>
          <a:blip r:embed="rId2" cstate="print"/>
          <a:srcRect r="-14286" b="19644"/>
          <a:stretch>
            <a:fillRect/>
          </a:stretch>
        </p:blipFill>
        <p:spPr bwMode="auto">
          <a:xfrm>
            <a:off x="2483769" y="332657"/>
            <a:ext cx="3888432" cy="4860540"/>
          </a:xfrm>
          <a:prstGeom prst="rect">
            <a:avLst/>
          </a:prstGeom>
          <a:noFill/>
        </p:spPr>
      </p:pic>
      <p:pic>
        <p:nvPicPr>
          <p:cNvPr id="12296" name="Picture 8" descr="C:\Users\user\Downloads\9 мая\9 мая_DoV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2277186" cy="2708920"/>
          </a:xfrm>
          <a:prstGeom prst="rect">
            <a:avLst/>
          </a:prstGeom>
          <a:noFill/>
        </p:spPr>
      </p:pic>
      <p:pic>
        <p:nvPicPr>
          <p:cNvPr id="12299" name="Picture 11" descr="C:\Users\user\Downloads\9 мая\spasibo75__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1368152" cy="1901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1424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711" y="5620598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Алекберзаде</a:t>
            </a:r>
            <a:r>
              <a:rPr lang="ru-RU" dirty="0" smtClean="0"/>
              <a:t> Омар</a:t>
            </a:r>
            <a:endParaRPr lang="ru-RU" dirty="0"/>
          </a:p>
        </p:txBody>
      </p:sp>
      <p:pic>
        <p:nvPicPr>
          <p:cNvPr id="13314" name="Picture 2" descr="F:\Рисунки\Омар Алекберзаде.jpg"/>
          <p:cNvPicPr>
            <a:picLocks noChangeAspect="1" noChangeArrowheads="1"/>
          </p:cNvPicPr>
          <p:nvPr/>
        </p:nvPicPr>
        <p:blipFill>
          <a:blip r:embed="rId2" cstate="print"/>
          <a:srcRect r="-238" b="12637"/>
          <a:stretch>
            <a:fillRect/>
          </a:stretch>
        </p:blipFill>
        <p:spPr bwMode="auto">
          <a:xfrm>
            <a:off x="1043608" y="332656"/>
            <a:ext cx="7101097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58309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9804" y="5795972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Пивоварова София</a:t>
            </a:r>
            <a:endParaRPr lang="ru-RU" dirty="0"/>
          </a:p>
        </p:txBody>
      </p:sp>
      <p:pic>
        <p:nvPicPr>
          <p:cNvPr id="14338" name="Picture 2" descr="F:\Рисунки\Пивоварова София (2).jpg"/>
          <p:cNvPicPr>
            <a:picLocks noChangeAspect="1" noChangeArrowheads="1"/>
          </p:cNvPicPr>
          <p:nvPr/>
        </p:nvPicPr>
        <p:blipFill>
          <a:blip r:embed="rId2" cstate="print"/>
          <a:srcRect t="23491" r="2273"/>
          <a:stretch>
            <a:fillRect/>
          </a:stretch>
        </p:blipFill>
        <p:spPr bwMode="auto">
          <a:xfrm>
            <a:off x="755576" y="980728"/>
            <a:ext cx="3240360" cy="3681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F:\Рисунки\Пивоварова София.jpg"/>
          <p:cNvPicPr>
            <a:picLocks noChangeAspect="1" noChangeArrowheads="1"/>
          </p:cNvPicPr>
          <p:nvPr/>
        </p:nvPicPr>
        <p:blipFill>
          <a:blip r:embed="rId3" cstate="print"/>
          <a:srcRect r="5759" b="18395"/>
          <a:stretch>
            <a:fillRect/>
          </a:stretch>
        </p:blipFill>
        <p:spPr bwMode="auto">
          <a:xfrm>
            <a:off x="4860032" y="908720"/>
            <a:ext cx="3600400" cy="3744416"/>
          </a:xfrm>
          <a:prstGeom prst="rect">
            <a:avLst/>
          </a:prstGeom>
          <a:noFill/>
        </p:spPr>
      </p:pic>
      <p:pic>
        <p:nvPicPr>
          <p:cNvPr id="14341" name="Picture 5" descr="C:\Users\user\Downloads\9 мая\9 мая_DoV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789040"/>
            <a:ext cx="169488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4525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5795972"/>
            <a:ext cx="277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Турмухамбетов</a:t>
            </a:r>
            <a:r>
              <a:rPr lang="ru-RU" dirty="0" smtClean="0"/>
              <a:t> Дияр</a:t>
            </a:r>
            <a:endParaRPr lang="ru-RU" dirty="0"/>
          </a:p>
        </p:txBody>
      </p:sp>
      <p:pic>
        <p:nvPicPr>
          <p:cNvPr id="15362" name="Picture 2" descr="F:\Рисунки\Турмухамедов Дия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76672"/>
            <a:ext cx="3600400" cy="5201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C:\Users\user\Downloads\9 мая\9 мая png (38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0648"/>
            <a:ext cx="1512167" cy="1438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4525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Рисунки\Широкова Катя.jpg"/>
          <p:cNvPicPr>
            <a:picLocks noChangeAspect="1" noChangeArrowheads="1"/>
          </p:cNvPicPr>
          <p:nvPr/>
        </p:nvPicPr>
        <p:blipFill>
          <a:blip r:embed="rId2" cstate="print"/>
          <a:srcRect l="7535" r="6562" b="34731"/>
          <a:stretch>
            <a:fillRect/>
          </a:stretch>
        </p:blipFill>
        <p:spPr bwMode="auto">
          <a:xfrm>
            <a:off x="2699792" y="836712"/>
            <a:ext cx="4104456" cy="46805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03848" y="5795972"/>
            <a:ext cx="277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Широкова Катя</a:t>
            </a:r>
            <a:endParaRPr lang="ru-RU" dirty="0"/>
          </a:p>
        </p:txBody>
      </p:sp>
      <p:pic>
        <p:nvPicPr>
          <p:cNvPr id="16387" name="Picture 3" descr="C:\Users\user\Downloads\9 мая\9 мая_DoV (9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0648"/>
            <a:ext cx="1737777" cy="1872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4525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Рисунки\Малярвейн Ангелина.jpg"/>
          <p:cNvPicPr>
            <a:picLocks noChangeAspect="1" noChangeArrowheads="1"/>
          </p:cNvPicPr>
          <p:nvPr/>
        </p:nvPicPr>
        <p:blipFill>
          <a:blip r:embed="rId2" cstate="print"/>
          <a:srcRect t="3835" r="9091" b="14347"/>
          <a:stretch>
            <a:fillRect/>
          </a:stretch>
        </p:blipFill>
        <p:spPr bwMode="auto">
          <a:xfrm>
            <a:off x="2699792" y="476672"/>
            <a:ext cx="3024336" cy="48389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5661248"/>
            <a:ext cx="3096344" cy="36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Малярвейн</a:t>
            </a:r>
            <a:r>
              <a:rPr lang="ru-RU" dirty="0" smtClean="0"/>
              <a:t> Ангелина</a:t>
            </a:r>
            <a:endParaRPr lang="ru-RU" dirty="0"/>
          </a:p>
        </p:txBody>
      </p:sp>
      <p:pic>
        <p:nvPicPr>
          <p:cNvPr id="17412" name="Picture 4" descr="C:\Users\user\Downloads\9 мая\spasibo75__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212976"/>
            <a:ext cx="1584176" cy="2202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4493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7332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Кузнецова Вика</a:t>
            </a:r>
            <a:endParaRPr lang="ru-RU" dirty="0"/>
          </a:p>
        </p:txBody>
      </p:sp>
      <p:pic>
        <p:nvPicPr>
          <p:cNvPr id="18434" name="Picture 2" descr="F:\Рисунки\Кузнецова В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2952328" cy="5248582"/>
          </a:xfrm>
          <a:prstGeom prst="rect">
            <a:avLst/>
          </a:prstGeom>
          <a:noFill/>
        </p:spPr>
      </p:pic>
      <p:pic>
        <p:nvPicPr>
          <p:cNvPr id="18435" name="Picture 3" descr="C:\Users\user\Downloads\9 мая\9 мая_DoV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3597664" cy="1387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449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404664"/>
            <a:ext cx="5121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 мир, за отвагу, за веру в Победу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Взвивается в воздух прекрасный салют.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Пусть счастливы будут и дети и деды,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И войны в наш мир никогда не придут!</a:t>
            </a: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" name="Picture 2" descr="F:\Рисунки\Жолдыбаева Эльна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400600" cy="3836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203849" y="1988840"/>
            <a:ext cx="259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«Салют, Победа!»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805264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err="1" smtClean="0"/>
              <a:t>Жолдыбаева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Эльнара</a:t>
            </a:r>
            <a:endParaRPr lang="ru-RU" sz="1600" i="1" dirty="0"/>
          </a:p>
        </p:txBody>
      </p:sp>
    </p:spTree>
    <p:extLst>
      <p:ext uri="{BB962C8B-B14F-4D97-AF65-F5344CB8AC3E}">
        <p14:creationId xmlns="" xmlns:p14="http://schemas.microsoft.com/office/powerpoint/2010/main" val="253660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881" y="5949280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Абдуллаева </a:t>
            </a:r>
            <a:r>
              <a:rPr lang="ru-RU" dirty="0" err="1" smtClean="0"/>
              <a:t>Мелек</a:t>
            </a:r>
            <a:endParaRPr lang="ru-RU" dirty="0"/>
          </a:p>
        </p:txBody>
      </p:sp>
      <p:pic>
        <p:nvPicPr>
          <p:cNvPr id="2" name="Picture 2" descr="F:\Рисунки\Абдуллаева Мел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803" y="620688"/>
            <a:ext cx="3870429" cy="5160572"/>
          </a:xfrm>
          <a:prstGeom prst="rect">
            <a:avLst/>
          </a:prstGeom>
          <a:noFill/>
        </p:spPr>
      </p:pic>
      <p:pic>
        <p:nvPicPr>
          <p:cNvPr id="2051" name="Picture 3" descr="C:\Users\user\Downloads\9 мая\9 мая png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96" y="4293096"/>
            <a:ext cx="2347546" cy="1734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5227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Рисунки\Байтенов Нурто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92696"/>
            <a:ext cx="4176464" cy="5568618"/>
          </a:xfrm>
          <a:prstGeom prst="rect">
            <a:avLst/>
          </a:prstGeom>
          <a:noFill/>
        </p:spPr>
      </p:pic>
      <p:pic>
        <p:nvPicPr>
          <p:cNvPr id="4" name="Picture 3" descr="C:\Users\user\Downloads\9 мая\9 мая png (38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6672"/>
            <a:ext cx="2026454" cy="1927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4267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0459" y="5689447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Бигалиева</a:t>
            </a:r>
            <a:r>
              <a:rPr lang="ru-RU" dirty="0" smtClean="0"/>
              <a:t> </a:t>
            </a:r>
            <a:r>
              <a:rPr lang="ru-RU" dirty="0" err="1" smtClean="0"/>
              <a:t>Дарина</a:t>
            </a:r>
            <a:endParaRPr lang="ru-RU" dirty="0"/>
          </a:p>
        </p:txBody>
      </p:sp>
      <p:pic>
        <p:nvPicPr>
          <p:cNvPr id="4" name="Picture 3" descr="F:\Рисунки\Бигалиева Дарина.jpg"/>
          <p:cNvPicPr>
            <a:picLocks noChangeAspect="1" noChangeArrowheads="1"/>
          </p:cNvPicPr>
          <p:nvPr/>
        </p:nvPicPr>
        <p:blipFill>
          <a:blip r:embed="rId2" cstate="print"/>
          <a:srcRect r="2000" b="36430"/>
          <a:stretch>
            <a:fillRect/>
          </a:stretch>
        </p:blipFill>
        <p:spPr bwMode="auto">
          <a:xfrm>
            <a:off x="2172254" y="548681"/>
            <a:ext cx="5139179" cy="4824535"/>
          </a:xfrm>
          <a:prstGeom prst="rect">
            <a:avLst/>
          </a:prstGeom>
          <a:noFill/>
        </p:spPr>
      </p:pic>
      <p:pic>
        <p:nvPicPr>
          <p:cNvPr id="4099" name="Picture 3" descr="C:\Users\admin\Desktop\0_ed014_fb9e06b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1879917" cy="2235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2605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5589240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Брекардин</a:t>
            </a:r>
            <a:r>
              <a:rPr lang="ru-RU" dirty="0" smtClean="0"/>
              <a:t> Артем</a:t>
            </a:r>
            <a:endParaRPr lang="ru-RU" dirty="0"/>
          </a:p>
        </p:txBody>
      </p:sp>
      <p:pic>
        <p:nvPicPr>
          <p:cNvPr id="3" name="Picture 2" descr="F:\Рисунки\Брекардин Арт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300" y="317536"/>
            <a:ext cx="3302868" cy="5127687"/>
          </a:xfrm>
          <a:prstGeom prst="rect">
            <a:avLst/>
          </a:prstGeom>
          <a:noFill/>
        </p:spPr>
      </p:pic>
      <p:pic>
        <p:nvPicPr>
          <p:cNvPr id="5123" name="Picture 3" descr="C:\Users\admin\Desktop\9b87b6651279a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3312368" cy="1863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4086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1413" y="590863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Жикибаева</a:t>
            </a:r>
            <a:r>
              <a:rPr lang="ru-RU" dirty="0" smtClean="0"/>
              <a:t> Диана</a:t>
            </a:r>
            <a:endParaRPr lang="ru-RU" dirty="0"/>
          </a:p>
        </p:txBody>
      </p:sp>
      <p:pic>
        <p:nvPicPr>
          <p:cNvPr id="3" name="Picture 2" descr="F:\Рисунки\Жикибаева Диан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2736304" cy="5153716"/>
          </a:xfrm>
          <a:prstGeom prst="rect">
            <a:avLst/>
          </a:prstGeom>
          <a:noFill/>
        </p:spPr>
      </p:pic>
      <p:pic>
        <p:nvPicPr>
          <p:cNvPr id="4" name="Picture 3" descr="F:\Рисунки\Жикибаева Диа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332656"/>
            <a:ext cx="2680461" cy="5184576"/>
          </a:xfrm>
          <a:prstGeom prst="rect">
            <a:avLst/>
          </a:prstGeom>
          <a:noFill/>
        </p:spPr>
      </p:pic>
      <p:pic>
        <p:nvPicPr>
          <p:cNvPr id="6147" name="Picture 3" descr="C:\Users\admin\Desktop\0_70ba0_156c13d6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1714566" cy="1790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521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3981" y="6093296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Иванова Данил</a:t>
            </a:r>
            <a:endParaRPr lang="ru-RU" dirty="0"/>
          </a:p>
        </p:txBody>
      </p:sp>
      <p:pic>
        <p:nvPicPr>
          <p:cNvPr id="3" name="Picture 2" descr="F:\Рисунки\Иванов Дани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44994"/>
            <a:ext cx="6768751" cy="4794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admin\Desktop\тч34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800201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6809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525" y="5418366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Колотницкий</a:t>
            </a:r>
            <a:r>
              <a:rPr lang="ru-RU" dirty="0" smtClean="0"/>
              <a:t> Артем</a:t>
            </a:r>
            <a:endParaRPr lang="ru-RU" dirty="0"/>
          </a:p>
        </p:txBody>
      </p:sp>
      <p:pic>
        <p:nvPicPr>
          <p:cNvPr id="8197" name="Picture 5" descr="F:\Рисунки\Колотницкий Ант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4347567" cy="4948322"/>
          </a:xfrm>
          <a:prstGeom prst="rect">
            <a:avLst/>
          </a:prstGeom>
          <a:noFill/>
        </p:spPr>
      </p:pic>
      <p:pic>
        <p:nvPicPr>
          <p:cNvPr id="8199" name="Picture 7" descr="C:\Users\user\Downloads\9 мая\9 мая png (19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24744"/>
            <a:ext cx="2381250" cy="4210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9714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98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37</cp:revision>
  <dcterms:created xsi:type="dcterms:W3CDTF">2020-05-02T14:39:31Z</dcterms:created>
  <dcterms:modified xsi:type="dcterms:W3CDTF">2020-05-08T07:03:18Z</dcterms:modified>
</cp:coreProperties>
</file>